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5" r:id="rId4"/>
    <p:sldId id="266" r:id="rId5"/>
    <p:sldId id="267" r:id="rId6"/>
    <p:sldId id="268" r:id="rId7"/>
    <p:sldId id="270" r:id="rId8"/>
    <p:sldId id="269" r:id="rId9"/>
    <p:sldId id="271" r:id="rId10"/>
    <p:sldId id="272" r:id="rId11"/>
    <p:sldId id="273" r:id="rId12"/>
    <p:sldId id="274" r:id="rId13"/>
    <p:sldId id="275" r:id="rId14"/>
    <p:sldId id="262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602"/>
    <a:srgbClr val="A60602"/>
    <a:srgbClr val="B20602"/>
    <a:srgbClr val="A2121C"/>
    <a:srgbClr val="0D8697"/>
    <a:srgbClr val="C6247A"/>
    <a:srgbClr val="C52378"/>
    <a:srgbClr val="98124D"/>
    <a:srgbClr val="853E5B"/>
    <a:srgbClr val="F9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6424" autoAdjust="0"/>
  </p:normalViewPr>
  <p:slideViewPr>
    <p:cSldViewPr snapToGrid="0">
      <p:cViewPr>
        <p:scale>
          <a:sx n="120" d="100"/>
          <a:sy n="120" d="100"/>
        </p:scale>
        <p:origin x="-137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496" y="974543"/>
            <a:ext cx="79918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«ВИРТУАЛЬНЫЙ МУЗЕЙ» ПАМЯТЬ ШКОЛЫ №66 </a:t>
            </a:r>
            <a:r>
              <a:rPr lang="ru-RU" sz="36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Г.КРАСНОДАРА</a:t>
            </a:r>
            <a:endParaRPr lang="en-US" sz="3600" b="1" dirty="0" smtClean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Обзорная экскурсия для апробации проекта</a:t>
            </a:r>
            <a:endParaRPr lang="ru-RU" sz="1600" b="1" dirty="0">
              <a:ln w="0">
                <a:noFill/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3662" y="3429000"/>
            <a:ext cx="689192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Автор: Горковенко Полина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Алексеевна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9C060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Обучающаяся 8 «Б» класса МАОУ СОШ № 66 им. Евгения Дороша (г. Краснодар)</a:t>
            </a:r>
            <a:endParaRPr lang="ru-RU" sz="1100" dirty="0" smtClean="0">
              <a:solidFill>
                <a:srgbClr val="9C0602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Научный руководитель: Чавыкина Ульяна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Григорьевна</a:t>
            </a:r>
          </a:p>
          <a:p>
            <a:pPr>
              <a:lnSpc>
                <a:spcPct val="150000"/>
              </a:lnSpc>
            </a:pPr>
            <a:r>
              <a:rPr lang="ru-RU" sz="1100" dirty="0" smtClean="0">
                <a:solidFill>
                  <a:srgbClr val="9C060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Учитель проектно-исследовательской деятельности МАОУ СОШ № 66 им. Евгения Дороша ( г. Краснодар)</a:t>
            </a:r>
            <a:endParaRPr lang="ru-RU" sz="1100" dirty="0">
              <a:solidFill>
                <a:srgbClr val="9C0602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2152" y="6327648"/>
            <a:ext cx="2075688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560" y="530352"/>
            <a:ext cx="735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ВСЕРОССИЙСКИЙ КОНКУРС «МОЯ СТРАНА – МОЯ РОССИЯ»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2152" y="6327648"/>
            <a:ext cx="2240280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360" y="151583"/>
            <a:ext cx="7991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7 раздел школьного музея</a:t>
            </a:r>
            <a:endParaRPr lang="ru-RU" sz="44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69664" y="1978444"/>
            <a:ext cx="50840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Здесь вы видите грамоты, письма, похоронки – документы, которые передали в музей родственники погибших учеников. Они защищали нашу Родину в боях с фашистами. Их подвиг жив и будет жить вечно в памяти учеников нашей школы</a:t>
            </a:r>
            <a:r>
              <a:rPr lang="ru-RU" sz="2600" dirty="0" smtClean="0"/>
              <a:t>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3048" y="838260"/>
            <a:ext cx="5330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«Участники нашей школы, погибшие на фронтах Великой Отечественной войны»</a:t>
            </a:r>
            <a:endParaRPr lang="ru-RU" sz="2400" dirty="0">
              <a:solidFill>
                <a:srgbClr val="A606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Мои рисунки\2008-2009\музей\2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>
          <a:xfrm>
            <a:off x="219455" y="1325880"/>
            <a:ext cx="3895345" cy="3986785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2152" y="6327648"/>
            <a:ext cx="2240280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360" y="151583"/>
            <a:ext cx="7991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8 раздел школьного музея</a:t>
            </a:r>
            <a:endParaRPr lang="ru-RU" sz="44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69664" y="1978444"/>
            <a:ext cx="50840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Она продолжалась 10 лет (1979 – 1989 гг.) Наши ученики приняли участие в этой войне: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Зайка Алексей.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Награжден орденом Красной Звезды.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Рубанов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Игорь.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Награжден медалью за боевые заслуги.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3048" y="838260"/>
            <a:ext cx="533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«Страницы Афганской войны в летописи нашей школы»</a:t>
            </a:r>
            <a:endParaRPr lang="ru-RU" sz="2400" dirty="0">
              <a:solidFill>
                <a:srgbClr val="A606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D:\Мои рисунки\2008-2009\музей\26.JPG"/>
          <p:cNvPicPr>
            <a:picLocks noChangeAspect="1" noChangeArrowheads="1"/>
          </p:cNvPicPr>
          <p:nvPr/>
        </p:nvPicPr>
        <p:blipFill>
          <a:blip r:embed="rId3" cstate="print"/>
          <a:srcRect r="10961"/>
          <a:stretch>
            <a:fillRect/>
          </a:stretch>
        </p:blipFill>
        <p:spPr>
          <a:xfrm>
            <a:off x="422200" y="964121"/>
            <a:ext cx="3098240" cy="4513135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2152" y="6327648"/>
            <a:ext cx="2240280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360" y="151583"/>
            <a:ext cx="7991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9 раздел школьного музея</a:t>
            </a:r>
            <a:endParaRPr lang="ru-RU" sz="44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3048" y="838260"/>
            <a:ext cx="533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«Школьная жизнь. Достижения учащихся»</a:t>
            </a:r>
            <a:endParaRPr lang="ru-RU" sz="2400" dirty="0">
              <a:solidFill>
                <a:srgbClr val="A606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D:\Мои рисунки\2008-2009\музей\27.JPG"/>
          <p:cNvPicPr>
            <a:picLocks noChangeAspect="1" noChangeArrowheads="1"/>
          </p:cNvPicPr>
          <p:nvPr/>
        </p:nvPicPr>
        <p:blipFill>
          <a:blip r:embed="rId3" cstate="print"/>
          <a:srcRect t="28070"/>
          <a:stretch>
            <a:fillRect/>
          </a:stretch>
        </p:blipFill>
        <p:spPr>
          <a:xfrm>
            <a:off x="183325" y="1783081"/>
            <a:ext cx="4425251" cy="3593592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" descr="D:\Мои рисунки\2008-2009\музей\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08576" y="1755077"/>
            <a:ext cx="4281677" cy="3612451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2152" y="6327648"/>
            <a:ext cx="2240280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360" y="151583"/>
            <a:ext cx="7991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10 раздел школьного музея</a:t>
            </a:r>
            <a:endParaRPr lang="ru-RU" sz="44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1336" y="1722412"/>
            <a:ext cx="5084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Екатерина  Фесенко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чемпионка мира в беге на 400 м с барьерами, мастер спорта международного класса – гордость нашей школы. Окончила школу в   1977 году.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Стрельников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чемпион России в гонке на 50 км., мастер  спорта  СССР и мастер спорта международного класса. Учился в нашей школе, а  позднее работал здесь преподавателем физкультуры.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3048" y="838260"/>
            <a:ext cx="533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«Спортивные достижения наших учеников»</a:t>
            </a:r>
            <a:endParaRPr lang="ru-RU" sz="2400" dirty="0">
              <a:solidFill>
                <a:srgbClr val="A606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Мои рисунки\2008-2009\музей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6821" y="1057974"/>
            <a:ext cx="3295332" cy="4393776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1252728" y="685800"/>
            <a:ext cx="3200400" cy="56418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Директора: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А.  </a:t>
            </a:r>
            <a:r>
              <a:rPr kumimoji="0" lang="ru-RU" sz="2000" b="1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Е.М.Филатов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Б.</a:t>
            </a:r>
            <a:r>
              <a:rPr kumimoji="0" lang="ru-RU" sz="2000" b="0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А.Н.Ярославцев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В.</a:t>
            </a:r>
            <a:r>
              <a:rPr kumimoji="0" lang="ru-RU" sz="2000" b="0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Л.Э.Попова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Г.</a:t>
            </a:r>
            <a:r>
              <a:rPr kumimoji="0" lang="ru-RU" sz="2000" b="0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000" b="1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С.Н.Андронов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Ученики:</a:t>
            </a:r>
            <a:endParaRPr kumimoji="0" lang="ru-RU" sz="2000" b="1" i="0" u="none" strike="noStrike" kern="1200" cap="none" spc="0" normalizeH="0" baseline="0" noProof="0" dirty="0" smtClean="0"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Д.</a:t>
            </a:r>
            <a:r>
              <a:rPr kumimoji="0" lang="ru-RU" sz="2000" b="0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Е.И.Дорош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Е.</a:t>
            </a:r>
            <a:r>
              <a:rPr kumimoji="0" lang="ru-RU" sz="2000" b="0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000" b="1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К.В.Шпак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Ж.</a:t>
            </a:r>
            <a:r>
              <a:rPr kumimoji="0" lang="ru-RU" sz="2000" b="0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 err="1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И.Рубанов</a:t>
            </a:r>
            <a:endParaRPr kumimoji="0" lang="ru-RU" sz="2000" b="1" i="0" u="none" strike="noStrike" kern="1200" cap="none" spc="0" normalizeH="0" baseline="0" noProof="0" dirty="0" smtClean="0"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З.</a:t>
            </a:r>
            <a:r>
              <a:rPr kumimoji="0" lang="ru-RU" sz="2000" b="0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000" b="1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А.Заика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И.</a:t>
            </a:r>
            <a:r>
              <a:rPr kumimoji="0" lang="ru-RU" sz="2000" b="0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Е.Фесенко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К.</a:t>
            </a:r>
            <a:r>
              <a:rPr kumimoji="0" lang="ru-RU" sz="2000" b="0" i="0" u="none" strike="noStrike" kern="1200" cap="none" spc="0" normalizeH="0" baseline="0" noProof="0" dirty="0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 err="1" smtClean="0"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А.Стрельников</a:t>
            </a:r>
            <a:endParaRPr kumimoji="0" lang="ru-RU" sz="2000" b="1" i="0" u="none" strike="noStrike" kern="1200" cap="none" spc="0" normalizeH="0" baseline="0" noProof="0" dirty="0"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2152" y="6327648"/>
            <a:ext cx="2240280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7680" y="118873"/>
            <a:ext cx="7213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Проверь себя! </a:t>
            </a:r>
          </a:p>
          <a:p>
            <a:pPr marL="514350" indent="-514350">
              <a:lnSpc>
                <a:spcPct val="150000"/>
              </a:lnSpc>
            </a:pP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617720" y="713232"/>
            <a:ext cx="4383024" cy="515721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директор школы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каком директоре открыт музей школы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каком директоре построена новая школа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Герой Советского Союза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Чемпионка мира в беге с препятствиями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Участник войны в Афганистане, награждён орденом Красной Звезды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Пионер-герой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Чемпион России в велогонках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Участник войны в Афганистане, награждён медалью «За отвагу»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Директор школы с 1966 по 2006 год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1792" y="1642055"/>
            <a:ext cx="7991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4530" y="2468093"/>
            <a:ext cx="82277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Если Вам понравилась презентация и/или хотите посетить музей школы №66, то пишите нам на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почту </a:t>
            </a:r>
            <a:r>
              <a:rPr lang="en-US" sz="2000" u="sng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polina-gorkovenko@list</a:t>
            </a:r>
            <a:r>
              <a:rPr lang="ru-RU" sz="2000" u="sng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r>
              <a:rPr lang="en-US" sz="2000" u="sng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ru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приходите и увидите все своими глазами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rgbClr val="9C060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Подробные экскурсии по каждому разделу будут выгружаться на сайт школы по ссылке </a:t>
            </a:r>
            <a:r>
              <a:rPr lang="en-US" sz="1200" b="1" dirty="0">
                <a:solidFill>
                  <a:srgbClr val="9C060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https://school66.centerstart.ru/node/137</a:t>
            </a:r>
            <a:r>
              <a:rPr lang="ru-RU" sz="1200" b="1" dirty="0" smtClean="0">
                <a:solidFill>
                  <a:srgbClr val="9C060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10 </a:t>
            </a:r>
          </a:p>
          <a:p>
            <a:pPr algn="ctr">
              <a:lnSpc>
                <a:spcPct val="150000"/>
              </a:lnSpc>
            </a:pPr>
            <a:r>
              <a:rPr lang="ru-RU" sz="1200" dirty="0" smtClean="0">
                <a:solidFill>
                  <a:srgbClr val="9C060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числа каждого месяца с сентября 2020 года по июнь 2021.</a:t>
            </a:r>
            <a:endParaRPr lang="ru-RU" sz="1200" dirty="0">
              <a:solidFill>
                <a:srgbClr val="9C0602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2152" y="6327648"/>
            <a:ext cx="2075688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560" y="530352"/>
            <a:ext cx="735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ВСЕРОССИЙСКИЙ КОНКУРС «МОЯ СТРАНА – МОЯ РОССИЯ»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A6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8536" y="356617"/>
            <a:ext cx="721339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Здравствуйте, </a:t>
            </a: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зрители!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2152" y="6327648"/>
            <a:ext cx="2240280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7593" y="1216152"/>
            <a:ext cx="642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Хочу познакомить Вас с Виртуальным музеем, который является исторической частью школы №66 г.Краснодара.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Благодаря погибшим и ученикам, их родителям мы передаем эти материалы из поколения в поколение, из уст в уста.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2152" y="6327648"/>
            <a:ext cx="2240280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D:\Мои рисунки\2008-2009\музей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227" y="1046418"/>
            <a:ext cx="2996373" cy="4499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94360" y="151583"/>
            <a:ext cx="7991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История основания музея</a:t>
            </a:r>
            <a:endParaRPr lang="ru-RU" sz="44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00600" y="1073188"/>
            <a:ext cx="3803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Музей истории школы им. Кузьмы Викторовича Шпака был основан в 1977 году директором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Ярославцевым Александром Николаевичем.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2152" y="6327648"/>
            <a:ext cx="2240280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360" y="151583"/>
            <a:ext cx="7991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раздел школьного музея</a:t>
            </a:r>
            <a:endParaRPr lang="ru-RU" sz="44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00600" y="1073188"/>
            <a:ext cx="3803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Экскурсию мы начнем с истории нашего города. Дата его основания – 1793 год. Наш город назывался Екатеринодаром. Он был основан казаками бывшей  Запорожской сечи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6824" y="865692"/>
            <a:ext cx="513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«История основания г.Краснодара»</a:t>
            </a:r>
            <a:endParaRPr lang="ru-RU" sz="2400" dirty="0">
              <a:solidFill>
                <a:srgbClr val="A606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D:\Мои рисунки\2008-2009\музей\1.JPG"/>
          <p:cNvPicPr>
            <a:picLocks noChangeAspect="1" noChangeArrowheads="1"/>
          </p:cNvPicPr>
          <p:nvPr/>
        </p:nvPicPr>
        <p:blipFill>
          <a:blip r:embed="rId3" cstate="print"/>
          <a:srcRect t="3031" r="12123" b="3013"/>
          <a:stretch>
            <a:fillRect/>
          </a:stretch>
        </p:blipFill>
        <p:spPr>
          <a:xfrm>
            <a:off x="637224" y="1016127"/>
            <a:ext cx="3221208" cy="4497705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2152" y="6327648"/>
            <a:ext cx="2240280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360" y="151583"/>
            <a:ext cx="7991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 раздел школьного музея</a:t>
            </a:r>
            <a:endParaRPr lang="ru-RU" sz="44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50792" y="1073188"/>
            <a:ext cx="49011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началу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Екатеринодар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 окружен садами. Их было 3 района. Наш район был Вторым и назывался «Новые Сады».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1910 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разрешением Городской Думы были построены три школы, включая нашу.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1972 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 руководством  директора школы №66 Филатова Евгения Михайловича было построено 3-х этажное здание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6240" y="865692"/>
            <a:ext cx="5288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«История нашего поселка и школы»</a:t>
            </a:r>
            <a:endParaRPr lang="ru-RU" sz="2400" dirty="0">
              <a:solidFill>
                <a:srgbClr val="A606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Мои рисунки\2008-2009\музей\6.JPG"/>
          <p:cNvPicPr>
            <a:picLocks noChangeAspect="1" noChangeArrowheads="1"/>
          </p:cNvPicPr>
          <p:nvPr/>
        </p:nvPicPr>
        <p:blipFill>
          <a:blip r:embed="rId3" cstate="print"/>
          <a:srcRect t="21466"/>
          <a:stretch>
            <a:fillRect/>
          </a:stretch>
        </p:blipFill>
        <p:spPr>
          <a:xfrm>
            <a:off x="296419" y="942975"/>
            <a:ext cx="3379470" cy="4619103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2152" y="6327648"/>
            <a:ext cx="2240280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360" y="151583"/>
            <a:ext cx="7991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 раздел школьного музея</a:t>
            </a:r>
            <a:endParaRPr lang="ru-RU" sz="44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32504" y="1923580"/>
            <a:ext cx="5230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Первый пионерский отряд был создан в 1929 г.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Пионервожатой назначили комсомолку Валентину Карелину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6240" y="801684"/>
            <a:ext cx="505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«Пионерская и комсомольская </a:t>
            </a:r>
          </a:p>
          <a:p>
            <a:r>
              <a:rPr lang="ru-RU" sz="2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организации в школе»</a:t>
            </a:r>
            <a:endParaRPr lang="ru-RU" sz="2400" dirty="0">
              <a:solidFill>
                <a:srgbClr val="A606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D:\Мои рисунки\2008-2009\музей\1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660305" y="1017651"/>
            <a:ext cx="3262408" cy="4349877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2152" y="6327648"/>
            <a:ext cx="2240280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360" y="151583"/>
            <a:ext cx="7991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 раздел школьного музея</a:t>
            </a:r>
            <a:endParaRPr lang="ru-RU" sz="44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3088" y="1585252"/>
            <a:ext cx="48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1966 года наша школа носит имя ученика-патриота Евгения Дороша.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постаменте у входа в школу стоял бюст юного героя, сейчас бюст находится с левой стороны от входа в старое здание школы.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6240" y="838260"/>
            <a:ext cx="505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«Пионер-герой Евгений Дорош»</a:t>
            </a:r>
            <a:endParaRPr lang="ru-RU" sz="2400" dirty="0">
              <a:solidFill>
                <a:srgbClr val="A606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D:\Мои рисунки\2008-2009\музей\12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26967" t="21348" r="16105" b="7865"/>
          <a:stretch>
            <a:fillRect/>
          </a:stretch>
        </p:blipFill>
        <p:spPr>
          <a:xfrm>
            <a:off x="182881" y="960119"/>
            <a:ext cx="2679191" cy="4260187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19456" y="5276088"/>
            <a:ext cx="406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Этот памятник был открыт 1 октября 1975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" descr="C:\Users\Пользователь\Desktop\image-13-02-20-11-5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8694" y="2637028"/>
            <a:ext cx="25955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2152" y="6327648"/>
            <a:ext cx="2240280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360" y="151583"/>
            <a:ext cx="7991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 раздел школьного музея</a:t>
            </a:r>
            <a:endParaRPr lang="ru-RU" sz="44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48397" y="2054769"/>
            <a:ext cx="5230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Имя К.В. Шпака</a:t>
            </a:r>
          </a:p>
          <a:p>
            <a:pPr indent="457200" algn="just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носит наш музей.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8264" y="720322"/>
            <a:ext cx="539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«Герой Советского Союза </a:t>
            </a:r>
          </a:p>
          <a:p>
            <a:pPr algn="ctr"/>
            <a:r>
              <a:rPr lang="ru-RU" sz="2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Кузьма Викторович Шпак»</a:t>
            </a:r>
            <a:endParaRPr lang="ru-RU" sz="2400" dirty="0">
              <a:solidFill>
                <a:srgbClr val="A606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D:\Мои рисунки\2008-2009\музей\15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1111" t="7840" r="14815" b="4660"/>
          <a:stretch>
            <a:fillRect/>
          </a:stretch>
        </p:blipFill>
        <p:spPr>
          <a:xfrm>
            <a:off x="188948" y="961931"/>
            <a:ext cx="2570134" cy="4048610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89248" y="510404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 апреля 1976 г. состоялось торжественное открытие  мемориальной доски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D:\Мои рисунки\2008-2009\музей\14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0448" r="14925"/>
          <a:stretch>
            <a:fillRect/>
          </a:stretch>
        </p:blipFill>
        <p:spPr>
          <a:xfrm>
            <a:off x="2763244" y="951432"/>
            <a:ext cx="2023360" cy="4059108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2152" y="6327648"/>
            <a:ext cx="2240280" cy="530352"/>
          </a:xfrm>
          <a:prstGeom prst="rect">
            <a:avLst/>
          </a:prstGeom>
          <a:solidFill>
            <a:srgbClr val="B20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56432" y="639633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МАОУ СОШ №66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360" y="151583"/>
            <a:ext cx="7991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6 раздел школьного музея</a:t>
            </a:r>
            <a:endParaRPr lang="ru-RU" sz="44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3088" y="2179612"/>
            <a:ext cx="5230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Интересные рассказы об учителях, принявших участие в войне, собраны в альбоме.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3048" y="838260"/>
            <a:ext cx="533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«Учителя нашей школы-участники</a:t>
            </a:r>
          </a:p>
          <a:p>
            <a:pPr algn="ctr"/>
            <a:r>
              <a:rPr lang="ru-RU" sz="2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Великой Отечественной войны»</a:t>
            </a:r>
            <a:endParaRPr lang="ru-RU" sz="2400" dirty="0">
              <a:solidFill>
                <a:srgbClr val="A606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D:\Мои рисунки\2008-2009\музей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2986" y="896747"/>
            <a:ext cx="3496796" cy="4662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</TotalTime>
  <Words>795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66</cp:lastModifiedBy>
  <cp:revision>125</cp:revision>
  <dcterms:created xsi:type="dcterms:W3CDTF">2013-11-19T05:52:05Z</dcterms:created>
  <dcterms:modified xsi:type="dcterms:W3CDTF">2020-02-17T08:53:33Z</dcterms:modified>
</cp:coreProperties>
</file>